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5"/>
  </p:notesMasterIdLst>
  <p:sldIdLst>
    <p:sldId id="256" r:id="rId2"/>
    <p:sldId id="303" r:id="rId3"/>
    <p:sldId id="304" r:id="rId4"/>
    <p:sldId id="309" r:id="rId5"/>
    <p:sldId id="305" r:id="rId6"/>
    <p:sldId id="306" r:id="rId7"/>
    <p:sldId id="307" r:id="rId8"/>
    <p:sldId id="265" r:id="rId9"/>
    <p:sldId id="268" r:id="rId10"/>
    <p:sldId id="270" r:id="rId11"/>
    <p:sldId id="272" r:id="rId12"/>
    <p:sldId id="273" r:id="rId13"/>
    <p:sldId id="293" r:id="rId14"/>
    <p:sldId id="274" r:id="rId15"/>
    <p:sldId id="310" r:id="rId16"/>
    <p:sldId id="313" r:id="rId17"/>
    <p:sldId id="314" r:id="rId18"/>
    <p:sldId id="312" r:id="rId19"/>
    <p:sldId id="311" r:id="rId20"/>
    <p:sldId id="275" r:id="rId21"/>
    <p:sldId id="320" r:id="rId22"/>
    <p:sldId id="321" r:id="rId23"/>
    <p:sldId id="286" r:id="rId24"/>
    <p:sldId id="287" r:id="rId25"/>
    <p:sldId id="290" r:id="rId26"/>
    <p:sldId id="294" r:id="rId27"/>
    <p:sldId id="277" r:id="rId28"/>
    <p:sldId id="288" r:id="rId29"/>
    <p:sldId id="289" r:id="rId30"/>
    <p:sldId id="295" r:id="rId31"/>
    <p:sldId id="296" r:id="rId32"/>
    <p:sldId id="297" r:id="rId33"/>
    <p:sldId id="298" r:id="rId34"/>
    <p:sldId id="299" r:id="rId35"/>
    <p:sldId id="300" r:id="rId36"/>
    <p:sldId id="301" r:id="rId37"/>
    <p:sldId id="322" r:id="rId38"/>
    <p:sldId id="323" r:id="rId39"/>
    <p:sldId id="324" r:id="rId40"/>
    <p:sldId id="302" r:id="rId41"/>
    <p:sldId id="291" r:id="rId42"/>
    <p:sldId id="280" r:id="rId43"/>
    <p:sldId id="292" r:id="rId44"/>
    <p:sldId id="316" r:id="rId45"/>
    <p:sldId id="318" r:id="rId46"/>
    <p:sldId id="317" r:id="rId47"/>
    <p:sldId id="278" r:id="rId48"/>
    <p:sldId id="281" r:id="rId49"/>
    <p:sldId id="283" r:id="rId50"/>
    <p:sldId id="282" r:id="rId51"/>
    <p:sldId id="284" r:id="rId52"/>
    <p:sldId id="319" r:id="rId53"/>
    <p:sldId id="263"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815"/>
  </p:normalViewPr>
  <p:slideViewPr>
    <p:cSldViewPr snapToGrid="0">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37</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3756896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311361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31551191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35189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10/22/23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555585"/>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
        <p:nvSpPr>
          <p:cNvPr id="2" name="Title 4">
            <a:extLst>
              <a:ext uri="{FF2B5EF4-FFF2-40B4-BE49-F238E27FC236}">
                <a16:creationId xmlns:a16="http://schemas.microsoft.com/office/drawing/2014/main" id="{FAB1C1D4-158D-D32F-ECF8-1E83111D6666}"/>
              </a:ext>
            </a:extLst>
          </p:cNvPr>
          <p:cNvSpPr txBox="1">
            <a:spLocks/>
          </p:cNvSpPr>
          <p:nvPr/>
        </p:nvSpPr>
        <p:spPr>
          <a:xfrm>
            <a:off x="1141413" y="609600"/>
            <a:ext cx="9905998" cy="517774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Removing outliers and then some downstream processing</a:t>
            </a:r>
          </a:p>
        </p:txBody>
      </p:sp>
    </p:spTree>
    <p:extLst>
      <p:ext uri="{BB962C8B-B14F-4D97-AF65-F5344CB8AC3E}">
        <p14:creationId xmlns:p14="http://schemas.microsoft.com/office/powerpoint/2010/main" val="2900722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a:blip r:embed="rId3"/>
          <a:stretch>
            <a:fillRect/>
          </a:stretch>
        </p:blipFill>
        <p:spPr>
          <a:xfrm>
            <a:off x="2493818" y="0"/>
            <a:ext cx="7204364" cy="6858000"/>
          </a:xfrm>
          <a:prstGeom prst="rect">
            <a:avLst/>
          </a:prstGeom>
        </p:spPr>
      </p:pic>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392127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432552"/>
            <a:ext cx="9885769" cy="1793053"/>
          </a:xfrm>
        </p:spPr>
        <p:txBody>
          <a:bodyPr>
            <a:normAutofit/>
          </a:bodyPr>
          <a:lstStyle/>
          <a:p>
            <a:pPr marL="457200" indent="-457200">
              <a:lnSpc>
                <a:spcPct val="90000"/>
              </a:lnSpc>
              <a:buAutoNum type="arabicPeriod"/>
            </a:pPr>
            <a:r>
              <a:rPr lang="en-US" sz="1600" dirty="0"/>
              <a:t>Code for visualization in R, model diagnostics and linear mixed effects models </a:t>
            </a:r>
          </a:p>
          <a:p>
            <a:pPr marL="457200" indent="-457200">
              <a:lnSpc>
                <a:spcPct val="90000"/>
              </a:lnSpc>
              <a:buAutoNum type="arabicPeriod"/>
            </a:pPr>
            <a:endParaRPr lang="en-US" sz="1600" dirty="0"/>
          </a:p>
          <a:p>
            <a:pPr>
              <a:lnSpc>
                <a:spcPct val="90000"/>
              </a:lnSpc>
            </a:pPr>
            <a:r>
              <a:rPr lang="en-US" sz="1600" dirty="0"/>
              <a:t>https://</a:t>
            </a:r>
            <a:r>
              <a:rPr lang="en-US" sz="1600" dirty="0" err="1"/>
              <a:t>github.com</a:t>
            </a:r>
            <a:r>
              <a:rPr lang="en-US" sz="1600" dirty="0"/>
              <a:t>/</a:t>
            </a:r>
            <a:r>
              <a:rPr lang="en-US" sz="1600" dirty="0" err="1"/>
              <a:t>neelsoumya</a:t>
            </a:r>
            <a:r>
              <a:rPr lang="en-US" sz="1600" dirty="0"/>
              <a:t>/</a:t>
            </a:r>
            <a:r>
              <a:rPr lang="en-US" sz="1600" dirty="0" err="1"/>
              <a:t>anova_linear_mixed_effects_examples</a:t>
            </a:r>
            <a:endParaRPr lang="en-US" sz="1600" dirty="0"/>
          </a:p>
        </p:txBody>
      </p:sp>
    </p:spTree>
    <p:extLst>
      <p:ext uri="{BB962C8B-B14F-4D97-AF65-F5344CB8AC3E}">
        <p14:creationId xmlns:p14="http://schemas.microsoft.com/office/powerpoint/2010/main" val="1723882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403362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63452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Tree>
    <p:extLst>
      <p:ext uri="{BB962C8B-B14F-4D97-AF65-F5344CB8AC3E}">
        <p14:creationId xmlns:p14="http://schemas.microsoft.com/office/powerpoint/2010/main" val="2694809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Tree>
    <p:extLst>
      <p:ext uri="{BB962C8B-B14F-4D97-AF65-F5344CB8AC3E}">
        <p14:creationId xmlns:p14="http://schemas.microsoft.com/office/powerpoint/2010/main" val="32084142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4274412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44150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1797840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a:t>xx</a:t>
            </a:r>
            <a:endParaRPr lang="en-US" dirty="0"/>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Why and when </a:t>
            </a:r>
            <a:r>
              <a:rPr lang="en-US"/>
              <a:t>of visualization</a:t>
            </a:r>
            <a:endParaRPr lang="en-US" dirty="0"/>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8273</TotalTime>
  <Words>2109</Words>
  <Application>Microsoft Macintosh PowerPoint</Application>
  <PresentationFormat>Widescreen</PresentationFormat>
  <Paragraphs>223</Paragraphs>
  <Slides>53</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Century Gothic</vt:lpstr>
      <vt:lpstr>Georgia</vt:lpstr>
      <vt:lpstr>Lato</vt:lpstr>
      <vt:lpstr>Mesh</vt:lpstr>
      <vt:lpstr>visualization</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Basics and pitfalls in data visualization      1. Tufte 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 </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Case study</vt:lpstr>
      <vt:lpstr>Case study</vt:lpstr>
      <vt:lpstr>PowerPoint Presentation</vt:lpstr>
      <vt:lpstr>T-test</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independence</vt:lpstr>
      <vt:lpstr>resource</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Why and when of visualization</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158</cp:revision>
  <cp:lastPrinted>2023-09-21T09:58:26Z</cp:lastPrinted>
  <dcterms:created xsi:type="dcterms:W3CDTF">2023-09-18T08:47:09Z</dcterms:created>
  <dcterms:modified xsi:type="dcterms:W3CDTF">2023-10-23T09:43:47Z</dcterms:modified>
</cp:coreProperties>
</file>